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73" r:id="rId5"/>
    <p:sldId id="269" r:id="rId6"/>
    <p:sldId id="270" r:id="rId7"/>
    <p:sldId id="271" r:id="rId8"/>
    <p:sldId id="272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Personalizado</PresentationFormat>
  <Paragraphs>0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Lorena Fontao</cp:lastModifiedBy>
  <cp:revision>2</cp:revision>
  <dcterms:created xsi:type="dcterms:W3CDTF">2006-08-16T00:00:00Z</dcterms:created>
  <dcterms:modified xsi:type="dcterms:W3CDTF">2026-04-23T19:09:26Z</dcterms:modified>
</cp:coreProperties>
</file>